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000" b="1"/>
            </a:pPr>
            <a:r>
              <a:t>Introduction to the Wonderful World of Wine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000"/>
            </a:pPr>
            <a:r>
              <a:t>Created by Zeel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Still Wines: The Classics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Definition of still wine</a:t>
            </a:r>
          </a:p>
          <a:p>
            <a:pPr>
              <a:defRPr sz="2000"/>
            </a:pPr>
            <a:r>
              <a:t>Red wines: Cabernet Sauvignon, Merlot, Pinot Noir (brief descriptions &amp; flavor profiles)</a:t>
            </a:r>
          </a:p>
          <a:p>
            <a:pPr>
              <a:defRPr sz="2000"/>
            </a:pPr>
            <a:r>
              <a:t>White wines: Chardonnay, Sauvignon Blanc, Riesling (brief descriptions &amp; flavor profiles)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Sparkling Wines: Fizz &amp; Celebration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Definition of sparkling wine</a:t>
            </a:r>
          </a:p>
          <a:p>
            <a:pPr>
              <a:defRPr sz="2000"/>
            </a:pPr>
            <a:r>
              <a:t>Champagne (production method, characteristics)</a:t>
            </a:r>
          </a:p>
          <a:p>
            <a:pPr>
              <a:defRPr sz="2000"/>
            </a:pPr>
            <a:r>
              <a:t>Prosecco (production method, characteristics)</a:t>
            </a:r>
          </a:p>
          <a:p>
            <a:pPr>
              <a:defRPr sz="2000"/>
            </a:pPr>
            <a:r>
              <a:t>Cava (production method, characteristics)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Fortified Wines: A Boost of Alcohol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Definition of fortified wine</a:t>
            </a:r>
          </a:p>
          <a:p>
            <a:pPr>
              <a:defRPr sz="2000"/>
            </a:pPr>
            <a:r>
              <a:t>Port wine (production method, characteristics)</a:t>
            </a:r>
          </a:p>
          <a:p>
            <a:pPr>
              <a:defRPr sz="2000"/>
            </a:pPr>
            <a:r>
              <a:t>Sherry (production method, characteristics)</a:t>
            </a:r>
          </a:p>
          <a:p>
            <a:pPr>
              <a:defRPr sz="2000"/>
            </a:pPr>
            <a:r>
              <a:t>Madeira (production method, characteristics)</a:t>
            </a:r>
          </a:p>
        </p:txBody>
      </p:sp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5533101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Other Wine Types: Exploring Beyond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Rosé wines (production method, characteristics)</a:t>
            </a:r>
          </a:p>
          <a:p>
            <a:pPr>
              <a:defRPr sz="2000"/>
            </a:pPr>
            <a:r>
              <a:t>Ice wines (production method, characteristics)</a:t>
            </a:r>
          </a:p>
          <a:p>
            <a:pPr>
              <a:defRPr sz="2000"/>
            </a:pPr>
            <a:r>
              <a:t>Orange wines (production method, characteristics)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Conclusion:  A Taste of Adventure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Summary of key wine types</a:t>
            </a:r>
          </a:p>
          <a:p>
            <a:pPr>
              <a:defRPr sz="2000"/>
            </a:pPr>
            <a:r>
              <a:t>Encouragement to explore and experiment with different wines</a:t>
            </a:r>
          </a:p>
          <a:p>
            <a:pPr>
              <a:defRPr sz="2000"/>
            </a:pPr>
            <a:r>
              <a:t>Resources for further learning (websites, books)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